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8486775" cy="12001500" type="screen4x3"/>
  <p:notesSz cx="12001500" cy="84867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392" y="-96"/>
      </p:cViewPr>
      <p:guideLst>
        <p:guide orient="horz" pos="3779"/>
        <p:guide pos="26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presProps" Target="presProps.xml"  /><Relationship Id="rId5" Type="http://schemas.openxmlformats.org/officeDocument/2006/relationships/viewProps" Target="viewProps.xml"  /><Relationship Id="rId6" Type="http://schemas.openxmlformats.org/officeDocument/2006/relationships/theme" Target="theme/theme1.xml"  /><Relationship Id="rId7" Type="http://schemas.openxmlformats.org/officeDocument/2006/relationships/tableStyles" Target="tableStyle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9.xml"  /><Relationship Id="rId11" Type="http://schemas.openxmlformats.org/officeDocument/2006/relationships/slideLayout" Target="../slideLayouts/slideLayout10.xml"  /><Relationship Id="rId12" Type="http://schemas.openxmlformats.org/officeDocument/2006/relationships/slideLayout" Target="../slideLayouts/slideLayout11.xml"  /><Relationship Id="rId2" Type="http://schemas.openxmlformats.org/officeDocument/2006/relationships/theme" Target="../theme/theme1.xml"  /><Relationship Id="rId3" Type="http://schemas.openxmlformats.org/officeDocument/2006/relationships/slideLayout" Target="../slideLayouts/slideLayout2.xml"  /><Relationship Id="rId4" Type="http://schemas.openxmlformats.org/officeDocument/2006/relationships/slideLayout" Target="../slideLayouts/slideLayout3.xml"  /><Relationship Id="rId5" Type="http://schemas.openxmlformats.org/officeDocument/2006/relationships/slideLayout" Target="../slideLayouts/slideLayout4.xml"  /><Relationship Id="rId6" Type="http://schemas.openxmlformats.org/officeDocument/2006/relationships/slideLayout" Target="../slideLayouts/slideLayout5.xml"  /><Relationship Id="rId7" Type="http://schemas.openxmlformats.org/officeDocument/2006/relationships/slideLayout" Target="../slideLayouts/slideLayout6.xml"  /><Relationship Id="rId8" Type="http://schemas.openxmlformats.org/officeDocument/2006/relationships/slideLayout" Target="../slideLayouts/slideLayout7.xml"  /><Relationship Id="rId9" Type="http://schemas.openxmlformats.org/officeDocument/2006/relationships/slideLayout" Target="../slideLayouts/slideLayout8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�#�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png"  /><Relationship Id="rId3" Type="http://schemas.openxmlformats.org/officeDocument/2006/relationships/image" Target="../media/image2.png"  /><Relationship Id="rId4" Type="http://schemas.openxmlformats.org/officeDocument/2006/relationships/image" Target="../media/image3.png"  /><Relationship Id="rId5" Type="http://schemas.openxmlformats.org/officeDocument/2006/relationships/image" Target="../media/image4.png"  /><Relationship Id="rId6" Type="http://schemas.openxmlformats.org/officeDocument/2006/relationships/image" Target="../media/image5.png"  /><Relationship Id="rId7" Type="http://schemas.openxmlformats.org/officeDocument/2006/relationships/image" Target="../media/image6.png"  /><Relationship Id="rId8" Type="http://schemas.openxmlformats.org/officeDocument/2006/relationships/image" Target="../media/image7.png"  /><Relationship Id="rId9" Type="http://schemas.openxmlformats.org/officeDocument/2006/relationships/image" Target="../media/image8.pn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image" Target="../media/image17.png"  /><Relationship Id="rId11" Type="http://schemas.openxmlformats.org/officeDocument/2006/relationships/image" Target="../media/image18.png"  /><Relationship Id="rId12" Type="http://schemas.openxmlformats.org/officeDocument/2006/relationships/image" Target="../media/image19.png"  /><Relationship Id="rId13" Type="http://schemas.openxmlformats.org/officeDocument/2006/relationships/image" Target="../media/image20.png"  /><Relationship Id="rId2" Type="http://schemas.openxmlformats.org/officeDocument/2006/relationships/image" Target="../media/image9.png"  /><Relationship Id="rId3" Type="http://schemas.openxmlformats.org/officeDocument/2006/relationships/image" Target="../media/image10.png"  /><Relationship Id="rId4" Type="http://schemas.openxmlformats.org/officeDocument/2006/relationships/image" Target="../media/image11.png"  /><Relationship Id="rId5" Type="http://schemas.openxmlformats.org/officeDocument/2006/relationships/image" Target="../media/image12.png"  /><Relationship Id="rId6" Type="http://schemas.openxmlformats.org/officeDocument/2006/relationships/image" Target="../media/image13.png"  /><Relationship Id="rId7" Type="http://schemas.openxmlformats.org/officeDocument/2006/relationships/image" Target="../media/image14.png"  /><Relationship Id="rId8" Type="http://schemas.openxmlformats.org/officeDocument/2006/relationships/image" Target="../media/image15.png"  /><Relationship Id="rId9" Type="http://schemas.openxmlformats.org/officeDocument/2006/relationships/image" Target="../media/image16.pn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Slide 1">
    <p:bg>
      <p:bgPr shadeToTitle="0">
        <a:solidFill>
          <a:srgbClr val="f9f1e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 rot="0">
            <a:off x="2816968" y="769300"/>
            <a:ext cx="5501414" cy="500955"/>
            <a:chOff x="2816968" y="769300"/>
            <a:chExt cx="5501414" cy="500955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 rotWithShape="1">
            <a:blip r:embed="rId2"/>
            <a:stretch>
              <a:fillRect/>
            </a:stretch>
          </p:blipFill>
          <p:spPr>
            <a:xfrm>
              <a:off x="2816968" y="769300"/>
              <a:ext cx="5501414" cy="500955"/>
            </a:xfrm>
            <a:prstGeom prst="rect">
              <a:avLst/>
            </a:prstGeom>
          </p:spPr>
        </p:pic>
      </p:grpSp>
      <p:grpSp>
        <p:nvGrpSpPr>
          <p:cNvPr id="1002" name="그룹 1002"/>
          <p:cNvGrpSpPr/>
          <p:nvPr/>
        </p:nvGrpSpPr>
        <p:grpSpPr>
          <a:xfrm rot="0">
            <a:off x="0" y="5331324"/>
            <a:ext cx="8486775" cy="6704819"/>
            <a:chOff x="0" y="5331325"/>
            <a:chExt cx="8700418" cy="6704819"/>
          </a:xfrm>
        </p:grpSpPr>
        <p:pic>
          <p:nvPicPr>
            <p:cNvPr id="6" name="Object 5"/>
            <p:cNvPicPr>
              <a:picLocks noChangeAspect="1"/>
            </p:cNvPicPr>
            <p:nvPr/>
          </p:nvPicPr>
          <p:blipFill rotWithShape="1">
            <a:blip r:embed="rId3"/>
            <a:stretch>
              <a:fillRect/>
            </a:stretch>
          </p:blipFill>
          <p:spPr>
            <a:xfrm>
              <a:off x="0" y="5331325"/>
              <a:ext cx="8700418" cy="6704819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 rot="0">
            <a:off x="509587" y="408837"/>
            <a:ext cx="455718" cy="334113"/>
            <a:chOff x="601186" y="241305"/>
            <a:chExt cx="379518" cy="334113"/>
          </a:xfrm>
        </p:grpSpPr>
        <p:pic>
          <p:nvPicPr>
            <p:cNvPr id="11" name="Object 10"/>
            <p:cNvPicPr>
              <a:picLocks noChangeAspect="1"/>
            </p:cNvPicPr>
            <p:nvPr/>
          </p:nvPicPr>
          <p:blipFill rotWithShape="1">
            <a:blip r:embed="rId4"/>
            <a:stretch>
              <a:fillRect/>
            </a:stretch>
          </p:blipFill>
          <p:spPr>
            <a:xfrm>
              <a:off x="601186" y="241305"/>
              <a:ext cx="379518" cy="334113"/>
            </a:xfrm>
            <a:prstGeom prst="rect">
              <a:avLst/>
            </a:prstGeom>
          </p:spPr>
        </p:pic>
      </p:grpSp>
      <p:grpSp>
        <p:nvGrpSpPr>
          <p:cNvPr id="1004" name="그룹 1004"/>
          <p:cNvGrpSpPr/>
          <p:nvPr/>
        </p:nvGrpSpPr>
        <p:grpSpPr>
          <a:xfrm rot="0">
            <a:off x="357187" y="285750"/>
            <a:ext cx="781840" cy="783757"/>
            <a:chOff x="447041" y="151524"/>
            <a:chExt cx="705640" cy="707557"/>
          </a:xfrm>
        </p:grpSpPr>
        <p:pic>
          <p:nvPicPr>
            <p:cNvPr id="14" name="Object 13"/>
            <p:cNvPicPr>
              <a:picLocks noChangeAspect="1"/>
            </p:cNvPicPr>
            <p:nvPr/>
          </p:nvPicPr>
          <p:blipFill rotWithShape="1">
            <a:blip r:embed="rId5"/>
            <a:stretch>
              <a:fillRect/>
            </a:stretch>
          </p:blipFill>
          <p:spPr>
            <a:xfrm>
              <a:off x="447041" y="151524"/>
              <a:ext cx="705640" cy="707557"/>
            </a:xfrm>
            <a:prstGeom prst="rect">
              <a:avLst/>
            </a:prstGeom>
          </p:spPr>
        </p:pic>
      </p:grpSp>
      <p:graphicFrame>
        <p:nvGraphicFramePr>
          <p:cNvPr id="1005" name="표 1004"/>
          <p:cNvGraphicFramePr>
            <a:graphicFrameLocks noGrp="1"/>
          </p:cNvGraphicFramePr>
          <p:nvPr/>
        </p:nvGraphicFramePr>
        <p:xfrm>
          <a:off x="204786" y="2266950"/>
          <a:ext cx="8077188" cy="4419596"/>
        </p:xfrm>
        <a:graphic>
          <a:graphicData uri="http://schemas.openxmlformats.org/drawingml/2006/table">
            <a:tbl>
              <a:tblPr firstRow="1" bandRow="1"/>
              <a:tblGrid>
                <a:gridCol w="576942"/>
                <a:gridCol w="576942"/>
                <a:gridCol w="576942"/>
                <a:gridCol w="576942"/>
                <a:gridCol w="576942"/>
                <a:gridCol w="576942"/>
                <a:gridCol w="576942"/>
                <a:gridCol w="576942"/>
                <a:gridCol w="576942"/>
                <a:gridCol w="576942"/>
                <a:gridCol w="576942"/>
                <a:gridCol w="576942"/>
                <a:gridCol w="576942"/>
                <a:gridCol w="576942"/>
              </a:tblGrid>
              <a:tr h="552636"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xmlns:mc="http://schemas.openxmlformats.org/markup-compatibility/2006" xmlns:hp="http://schemas.haansoft.com/office/presentation/8.0" sz="1500" b="0" i="0" u="none" strike="noStrike" baseline="30000" mc:Ignorable="hp" hp:hslEmbossed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①</a:t>
                      </a:r>
                      <a:endParaRPr xmlns:mc="http://schemas.openxmlformats.org/markup-compatibility/2006" xmlns:hp="http://schemas.haansoft.com/office/presentation/8.0" sz="1500" b="0" i="0" u="none" strike="noStrike" baseline="30000" mc:Ignorable="hp" hp:hslEmbossed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xmlns:mc="http://schemas.openxmlformats.org/markup-compatibility/2006" xmlns:hp="http://schemas.haansoft.com/office/presentation/8.0" sz="1500" b="0" i="0" u="none" strike="noStrike" baseline="30000" mc:Ignorable="hp" hp:hslEmbossed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②</a:t>
                      </a:r>
                      <a:endParaRPr xmlns:mc="http://schemas.openxmlformats.org/markup-compatibility/2006" xmlns:hp="http://schemas.haansoft.com/office/presentation/8.0" sz="1500" b="0" i="0" u="none" strike="noStrike" baseline="30000" mc:Ignorable="hp" hp:hslEmbossed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xmlns:mc="http://schemas.openxmlformats.org/markup-compatibility/2006" xmlns:hp="http://schemas.haansoft.com/office/presentation/8.0" sz="1500" b="0" i="0" u="none" strike="noStrike" baseline="30000" mc:Ignorable="hp" hp:hslEmbossed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⑧</a:t>
                      </a:r>
                      <a:endParaRPr xmlns:mc="http://schemas.openxmlformats.org/markup-compatibility/2006" xmlns:hp="http://schemas.haansoft.com/office/presentation/8.0" sz="1500" b="0" i="0" u="none" strike="noStrike" baseline="30000" mc:Ignorable="hp" hp:hslEmbossed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xmlns:mc="http://schemas.openxmlformats.org/markup-compatibility/2006" xmlns:hp="http://schemas.haansoft.com/office/presentation/8.0" sz="1500" b="0" i="0" u="none" strike="noStrike" baseline="30000" mc:Ignorable="hp" hp:hslEmbossed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⑩</a:t>
                      </a:r>
                      <a:endParaRPr xmlns:mc="http://schemas.openxmlformats.org/markup-compatibility/2006" xmlns:hp="http://schemas.haansoft.com/office/presentation/8.0" sz="1500" b="0" i="0" u="none" strike="noStrike" baseline="30000" mc:Ignorable="hp" hp:hslEmbossed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</a:tr>
              <a:tr h="552636"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xmlns:mc="http://schemas.openxmlformats.org/markup-compatibility/2006" xmlns:hp="http://schemas.haansoft.com/office/presentation/8.0" sz="1500" b="0" i="0" u="none" strike="noStrike" baseline="30000" mc:Ignorable="hp" hp:hslEmbossed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③</a:t>
                      </a:r>
                      <a:endParaRPr xmlns:mc="http://schemas.openxmlformats.org/markup-compatibility/2006" xmlns:hp="http://schemas.haansoft.com/office/presentation/8.0" sz="1500" b="0" i="0" u="none" strike="noStrike" baseline="30000" mc:Ignorable="hp" hp:hslEmbossed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xmlns:mc="http://schemas.openxmlformats.org/markup-compatibility/2006" xmlns:hp="http://schemas.haansoft.com/office/presentation/8.0" sz="1500" b="0" i="0" u="none" strike="noStrike" baseline="30000" mc:Ignorable="hp" hp:hslEmbossed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⑧</a:t>
                      </a:r>
                      <a:endParaRPr xmlns:mc="http://schemas.openxmlformats.org/markup-compatibility/2006" xmlns:hp="http://schemas.haansoft.com/office/presentation/8.0" sz="1500" b="0" i="0" u="none" strike="noStrike" baseline="30000" mc:Ignorable="hp" hp:hslEmbossed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</a:tr>
              <a:tr h="552636"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xmlns:mc="http://schemas.openxmlformats.org/markup-compatibility/2006" xmlns:hp="http://schemas.haansoft.com/office/presentation/8.0" sz="1500" b="0" i="0" u="none" strike="noStrike" baseline="30000" mc:Ignorable="hp" hp:hslEmbossed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②</a:t>
                      </a:r>
                      <a:endParaRPr xmlns:mc="http://schemas.openxmlformats.org/markup-compatibility/2006" xmlns:hp="http://schemas.haansoft.com/office/presentation/8.0" sz="1500" b="0" i="0" u="none" strike="noStrike" baseline="30000" mc:Ignorable="hp" hp:hslEmbossed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xmlns:mc="http://schemas.openxmlformats.org/markup-compatibility/2006" xmlns:hp="http://schemas.haansoft.com/office/presentation/8.0" sz="1500" b="0" i="0" u="none" strike="noStrike" baseline="30000" mc:Ignorable="hp" hp:hslEmbossed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③</a:t>
                      </a:r>
                      <a:endParaRPr xmlns:mc="http://schemas.openxmlformats.org/markup-compatibility/2006" xmlns:hp="http://schemas.haansoft.com/office/presentation/8.0" sz="1500" b="0" i="0" u="none" strike="noStrike" baseline="30000" mc:Ignorable="hp" hp:hslEmbossed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xmlns:mc="http://schemas.openxmlformats.org/markup-compatibility/2006" xmlns:hp="http://schemas.haansoft.com/office/presentation/8.0" sz="1500" b="0" i="0" u="none" strike="noStrike" baseline="30000" mc:Ignorable="hp" hp:hslEmbossed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⑨</a:t>
                      </a:r>
                      <a:endParaRPr xmlns:mc="http://schemas.openxmlformats.org/markup-compatibility/2006" xmlns:hp="http://schemas.haansoft.com/office/presentation/8.0" sz="1500" b="0" i="0" u="none" strike="noStrike" baseline="30000" mc:Ignorable="hp" hp:hslEmbossed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</a:tr>
              <a:tr h="552636"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xmlns:mc="http://schemas.openxmlformats.org/markup-compatibility/2006" xmlns:hp="http://schemas.haansoft.com/office/presentation/8.0" sz="1500" b="0" i="0" u="none" strike="noStrike" baseline="30000" mc:Ignorable="hp" hp:hslEmbossed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④</a:t>
                      </a:r>
                      <a:endParaRPr xmlns:mc="http://schemas.openxmlformats.org/markup-compatibility/2006" xmlns:hp="http://schemas.haansoft.com/office/presentation/8.0" sz="1500" b="0" i="0" u="none" strike="noStrike" baseline="30000" mc:Ignorable="hp" hp:hslEmbossed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xmlns:mc="http://schemas.openxmlformats.org/markup-compatibility/2006" xmlns:hp="http://schemas.haansoft.com/office/presentation/8.0" sz="1500" b="0" i="0" u="none" strike="noStrike" baseline="30000" mc:Ignorable="hp" hp:hslEmbossed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⑦</a:t>
                      </a:r>
                      <a:endParaRPr xmlns:mc="http://schemas.openxmlformats.org/markup-compatibility/2006" xmlns:hp="http://schemas.haansoft.com/office/presentation/8.0" sz="1500" b="0" i="0" u="none" strike="noStrike" baseline="30000" mc:Ignorable="hp" hp:hslEmbossed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xmlns:mc="http://schemas.openxmlformats.org/markup-compatibility/2006" xmlns:hp="http://schemas.haansoft.com/office/presentation/8.0" sz="1500" b="0" i="0" u="none" strike="noStrike" baseline="30000" mc:Ignorable="hp" hp:hslEmbossed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⑨</a:t>
                      </a:r>
                      <a:endParaRPr xmlns:mc="http://schemas.openxmlformats.org/markup-compatibility/2006" xmlns:hp="http://schemas.haansoft.com/office/presentation/8.0" sz="1500" b="0" i="0" u="none" strike="noStrike" baseline="30000" mc:Ignorable="hp" hp:hslEmbossed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</a:tr>
              <a:tr h="552636"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xmlns:mc="http://schemas.openxmlformats.org/markup-compatibility/2006" xmlns:hp="http://schemas.haansoft.com/office/presentation/8.0" sz="1500" b="0" i="0" u="none" strike="noStrike" baseline="30000" mc:Ignorable="hp" hp:hslEmbossed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⑪</a:t>
                      </a:r>
                      <a:endParaRPr xmlns:mc="http://schemas.openxmlformats.org/markup-compatibility/2006" xmlns:hp="http://schemas.haansoft.com/office/presentation/8.0" sz="1500" b="0" i="0" u="none" strike="noStrike" baseline="30000" mc:Ignorable="hp" hp:hslEmbossed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</a:tr>
              <a:tr h="552636"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xmlns:mc="http://schemas.openxmlformats.org/markup-compatibility/2006" xmlns:hp="http://schemas.haansoft.com/office/presentation/8.0" sz="1500" b="0" i="0" u="none" strike="noStrike" baseline="30000" mc:Ignorable="hp" hp:hslEmbossed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⑤</a:t>
                      </a:r>
                      <a:endParaRPr xmlns:mc="http://schemas.openxmlformats.org/markup-compatibility/2006" xmlns:hp="http://schemas.haansoft.com/office/presentation/8.0" sz="1500" b="0" i="0" u="none" strike="noStrike" baseline="30000" mc:Ignorable="hp" hp:hslEmbossed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xmlns:mc="http://schemas.openxmlformats.org/markup-compatibility/2006" xmlns:hp="http://schemas.haansoft.com/office/presentation/8.0" sz="1500" b="0" i="0" u="none" strike="noStrike" baseline="30000" mc:Ignorable="hp" hp:hslEmbossed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⑥</a:t>
                      </a:r>
                      <a:endParaRPr xmlns:mc="http://schemas.openxmlformats.org/markup-compatibility/2006" xmlns:hp="http://schemas.haansoft.com/office/presentation/8.0" sz="1500" b="0" i="0" u="none" strike="noStrike" baseline="30000" mc:Ignorable="hp" hp:hslEmbossed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xmlns:mc="http://schemas.openxmlformats.org/markup-compatibility/2006" xmlns:hp="http://schemas.haansoft.com/office/presentation/8.0" sz="1500" b="0" i="0" u="none" strike="noStrike" baseline="30000" mc:Ignorable="hp" hp:hslEmbossed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⑦</a:t>
                      </a:r>
                      <a:endParaRPr xmlns:mc="http://schemas.openxmlformats.org/markup-compatibility/2006" xmlns:hp="http://schemas.haansoft.com/office/presentation/8.0" sz="1500" b="0" i="0" u="none" strike="noStrike" baseline="30000" mc:Ignorable="hp" hp:hslEmbossed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</a:tr>
              <a:tr h="552636"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xmlns:mc="http://schemas.openxmlformats.org/markup-compatibility/2006" xmlns:hp="http://schemas.haansoft.com/office/presentation/8.0" sz="1500" b="0" i="0" u="none" strike="noStrike" baseline="30000" mc:Ignorable="hp" hp:hslEmbossed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⑤</a:t>
                      </a:r>
                      <a:endParaRPr xmlns:mc="http://schemas.openxmlformats.org/markup-compatibility/2006" xmlns:hp="http://schemas.haansoft.com/office/presentation/8.0" sz="1500" b="0" i="0" u="none" strike="noStrike" baseline="30000" mc:Ignorable="hp" hp:hslEmbossed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xmlns:mc="http://schemas.openxmlformats.org/markup-compatibility/2006" xmlns:hp="http://schemas.haansoft.com/office/presentation/8.0" sz="1500" b="0" i="0" u="none" strike="noStrike" baseline="30000" mc:Ignorable="hp" hp:hslEmbossed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④</a:t>
                      </a:r>
                      <a:endParaRPr xmlns:mc="http://schemas.openxmlformats.org/markup-compatibility/2006" xmlns:hp="http://schemas.haansoft.com/office/presentation/8.0" sz="1500" b="0" i="0" u="none" strike="noStrike" baseline="30000" mc:Ignorable="hp" hp:hslEmbossed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xmlns:mc="http://schemas.openxmlformats.org/markup-compatibility/2006" xmlns:hp="http://schemas.haansoft.com/office/presentation/8.0" sz="1500" b="0" i="0" u="none" strike="noStrike" baseline="30000" mc:Ignorable="hp" hp:hslEmbossed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⑫</a:t>
                      </a:r>
                      <a:endParaRPr xmlns:mc="http://schemas.openxmlformats.org/markup-compatibility/2006" xmlns:hp="http://schemas.haansoft.com/office/presentation/8.0" sz="1500" b="0" i="0" u="none" strike="noStrike" baseline="30000" mc:Ignorable="hp" hp:hslEmbossed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</a:tr>
              <a:tr h="551144"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xmlns:mc="http://schemas.openxmlformats.org/markup-compatibility/2006" xmlns:hp="http://schemas.haansoft.com/office/presentation/8.0" sz="1500" b="0" i="0" u="none" strike="noStrike" baseline="30000" mc:Ignorable="hp" hp:hslEmbossed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⑩</a:t>
                      </a:r>
                      <a:endParaRPr xmlns:mc="http://schemas.openxmlformats.org/markup-compatibility/2006" xmlns:hp="http://schemas.haansoft.com/office/presentation/8.0" sz="1500" b="0" i="0" u="none" strike="noStrike" baseline="30000" mc:Ignorable="hp" hp:hslEmbossed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eabcdc">
                        <a:alpha val="100000"/>
                      </a:srgbClr>
                    </a:solidFill>
                  </a:tcPr>
                </a:tc>
                <a:tc>
                  <a:txBody>
                    <a:bodyPr vert="horz" wrap="square" lIns="91440" tIns="45720" rIns="91440" bIns="45720" anchor="ctr" anchorCtr="0">
                      <a:spAutoFit/>
                    </a:bodyPr>
                    <a:p>
                      <a:pPr lvl="0">
                        <a:defRPr/>
                      </a:pPr>
                      <a:endParaRPr lang="ko-KR" altLang="en-US"/>
                    </a:p>
                  </a:txBody>
                  <a:tcPr marL="91440" marR="91440" anchor="ctr">
                    <a:lnL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L>
                    <a:lnR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R>
                    <a:lnT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T>
                    <a:lnB w="4191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006" name="그림 1005"/>
          <p:cNvPicPr>
            <a:picLocks noChangeAspect="1"/>
          </p:cNvPicPr>
          <p:nvPr/>
        </p:nvPicPr>
        <p:blipFill rotWithShape="1">
          <a:blip r:embed="rId6"/>
          <a:stretch>
            <a:fillRect/>
          </a:stretch>
        </p:blipFill>
        <p:spPr>
          <a:xfrm>
            <a:off x="204788" y="6838950"/>
            <a:ext cx="8077199" cy="5029200"/>
          </a:xfrm>
          <a:prstGeom prst="rect">
            <a:avLst/>
          </a:prstGeom>
        </p:spPr>
      </p:pic>
      <p:pic>
        <p:nvPicPr>
          <p:cNvPr id="1008" name="Object 15"/>
          <p:cNvPicPr>
            <a:picLocks noChangeAspect="1"/>
          </p:cNvPicPr>
          <p:nvPr/>
        </p:nvPicPr>
        <p:blipFill rotWithShape="1">
          <a:blip r:embed="rId7"/>
          <a:stretch>
            <a:fillRect/>
          </a:stretch>
        </p:blipFill>
        <p:spPr>
          <a:xfrm>
            <a:off x="2764034" y="805612"/>
            <a:ext cx="4469901" cy="400777"/>
          </a:xfrm>
          <a:prstGeom prst="rect">
            <a:avLst/>
          </a:prstGeom>
        </p:spPr>
      </p:pic>
      <p:pic>
        <p:nvPicPr>
          <p:cNvPr id="1010" name="Object 7"/>
          <p:cNvPicPr>
            <a:picLocks noChangeAspect="1"/>
          </p:cNvPicPr>
          <p:nvPr/>
        </p:nvPicPr>
        <p:blipFill rotWithShape="1">
          <a:blip r:embed="rId8"/>
          <a:stretch>
            <a:fillRect/>
          </a:stretch>
        </p:blipFill>
        <p:spPr>
          <a:xfrm>
            <a:off x="890509" y="124898"/>
            <a:ext cx="6705756" cy="694251"/>
          </a:xfrm>
          <a:prstGeom prst="rect">
            <a:avLst/>
          </a:prstGeom>
        </p:spPr>
      </p:pic>
      <p:pic>
        <p:nvPicPr>
          <p:cNvPr id="1012" name="Object 8"/>
          <p:cNvPicPr>
            <a:picLocks noChangeAspect="1"/>
          </p:cNvPicPr>
          <p:nvPr/>
        </p:nvPicPr>
        <p:blipFill rotWithShape="1">
          <a:blip r:embed="rId9"/>
          <a:stretch>
            <a:fillRect/>
          </a:stretch>
        </p:blipFill>
        <p:spPr>
          <a:xfrm>
            <a:off x="217813" y="1248334"/>
            <a:ext cx="7992815" cy="110077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Slide 2">
    <p:bg>
      <p:bgPr shadeToTitle="0">
        <a:solidFill>
          <a:srgbClr val="f9f1e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 rot="0">
            <a:off x="0" y="6000750"/>
            <a:ext cx="8486775" cy="6035394"/>
            <a:chOff x="0" y="7391566"/>
            <a:chExt cx="8700418" cy="4644578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 rotWithShape="1">
            <a:blip r:embed="rId2"/>
            <a:stretch>
              <a:fillRect/>
            </a:stretch>
          </p:blipFill>
          <p:spPr>
            <a:xfrm>
              <a:off x="0" y="7391566"/>
              <a:ext cx="8700418" cy="4644578"/>
            </a:xfrm>
            <a:prstGeom prst="rect">
              <a:avLst/>
            </a:prstGeom>
          </p:spPr>
        </p:pic>
      </p:grpSp>
      <p:pic>
        <p:nvPicPr>
          <p:cNvPr id="5" name="Object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16859" y="184163"/>
            <a:ext cx="6379413" cy="684727"/>
          </a:xfrm>
          <a:prstGeom prst="rect">
            <a:avLst/>
          </a:prstGeom>
        </p:spPr>
      </p:pic>
      <p:grpSp>
        <p:nvGrpSpPr>
          <p:cNvPr id="1002" name="그룹 1002"/>
          <p:cNvGrpSpPr/>
          <p:nvPr/>
        </p:nvGrpSpPr>
        <p:grpSpPr>
          <a:xfrm rot="0">
            <a:off x="601186" y="241305"/>
            <a:ext cx="379518" cy="334113"/>
            <a:chOff x="601186" y="241305"/>
            <a:chExt cx="379518" cy="334113"/>
          </a:xfrm>
        </p:grpSpPr>
        <p:pic>
          <p:nvPicPr>
            <p:cNvPr id="7" name="Object 6"/>
            <p:cNvPicPr>
              <a:picLocks noChangeAspect="1"/>
            </p:cNvPicPr>
            <p:nvPr/>
          </p:nvPicPr>
          <p:blipFill rotWithShape="1">
            <a:blip r:embed="rId4"/>
            <a:stretch>
              <a:fillRect/>
            </a:stretch>
          </p:blipFill>
          <p:spPr>
            <a:xfrm>
              <a:off x="601186" y="241305"/>
              <a:ext cx="379518" cy="334113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 rot="0">
            <a:off x="447041" y="151524"/>
            <a:ext cx="705640" cy="707557"/>
            <a:chOff x="447041" y="151524"/>
            <a:chExt cx="705640" cy="707557"/>
          </a:xfrm>
        </p:grpSpPr>
        <p:pic>
          <p:nvPicPr>
            <p:cNvPr id="10" name="Object 9"/>
            <p:cNvPicPr>
              <a:picLocks noChangeAspect="1"/>
            </p:cNvPicPr>
            <p:nvPr/>
          </p:nvPicPr>
          <p:blipFill rotWithShape="1">
            <a:blip r:embed="rId5"/>
            <a:stretch>
              <a:fillRect/>
            </a:stretch>
          </p:blipFill>
          <p:spPr>
            <a:xfrm>
              <a:off x="447041" y="151524"/>
              <a:ext cx="705640" cy="707557"/>
            </a:xfrm>
            <a:prstGeom prst="rect">
              <a:avLst/>
            </a:prstGeom>
          </p:spPr>
        </p:pic>
      </p:grpSp>
      <p:pic>
        <p:nvPicPr>
          <p:cNvPr id="1005" name="그림 1004"/>
          <p:cNvPicPr/>
          <p:nvPr/>
        </p:nvPicPr>
        <p:blipFill rotWithShape="1">
          <a:blip r:embed="rId6"/>
          <a:stretch>
            <a:fillRect/>
          </a:stretch>
        </p:blipFill>
        <p:spPr>
          <a:xfrm>
            <a:off x="128587" y="6924293"/>
            <a:ext cx="8229600" cy="2048256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006" name="그림 1005"/>
          <p:cNvPicPr/>
          <p:nvPr/>
        </p:nvPicPr>
        <p:blipFill rotWithShape="1">
          <a:blip r:embed="rId7"/>
          <a:srcRect r="52670" b="78640"/>
          <a:stretch>
            <a:fillRect/>
          </a:stretch>
        </p:blipFill>
        <p:spPr>
          <a:xfrm>
            <a:off x="128587" y="9179560"/>
            <a:ext cx="1600200" cy="47879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007" name="그림 1006"/>
          <p:cNvPicPr/>
          <p:nvPr/>
        </p:nvPicPr>
        <p:blipFill rotWithShape="1">
          <a:blip r:embed="rId8"/>
          <a:srcRect l="46430" b="84880"/>
          <a:stretch>
            <a:fillRect/>
          </a:stretch>
        </p:blipFill>
        <p:spPr>
          <a:xfrm>
            <a:off x="128587" y="9658350"/>
            <a:ext cx="1600200" cy="4572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008" name="그림 1007"/>
          <p:cNvPicPr/>
          <p:nvPr/>
        </p:nvPicPr>
        <p:blipFill rotWithShape="1">
          <a:blip r:embed="rId9"/>
          <a:srcRect t="15740" r="60180" b="63760"/>
          <a:stretch>
            <a:fillRect/>
          </a:stretch>
        </p:blipFill>
        <p:spPr>
          <a:xfrm>
            <a:off x="128587" y="10115550"/>
            <a:ext cx="1600200" cy="5334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009" name="그림 1008"/>
          <p:cNvPicPr/>
          <p:nvPr/>
        </p:nvPicPr>
        <p:blipFill rotWithShape="1">
          <a:blip r:embed="rId10"/>
          <a:srcRect l="37230" t="15830" r="10580" b="61380"/>
          <a:stretch>
            <a:fillRect/>
          </a:stretch>
        </p:blipFill>
        <p:spPr>
          <a:xfrm>
            <a:off x="128587" y="10572750"/>
            <a:ext cx="1600200" cy="534797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010" name="그림 1009"/>
          <p:cNvPicPr/>
          <p:nvPr/>
        </p:nvPicPr>
        <p:blipFill rotWithShape="1">
          <a:blip r:embed="rId11"/>
          <a:srcRect t="37840"/>
          <a:stretch>
            <a:fillRect/>
          </a:stretch>
        </p:blipFill>
        <p:spPr>
          <a:xfrm>
            <a:off x="1855660" y="9201150"/>
            <a:ext cx="3073527" cy="19050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011" name="그림 1010"/>
          <p:cNvPicPr/>
          <p:nvPr/>
        </p:nvPicPr>
        <p:blipFill rotWithShape="1">
          <a:blip r:embed="rId12"/>
          <a:stretch>
            <a:fillRect/>
          </a:stretch>
        </p:blipFill>
        <p:spPr>
          <a:xfrm>
            <a:off x="5103304" y="9209786"/>
            <a:ext cx="3254883" cy="189636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12" name="가로 글상자 1011"/>
          <p:cNvSpPr txBox="1"/>
          <p:nvPr/>
        </p:nvSpPr>
        <p:spPr>
          <a:xfrm>
            <a:off x="2121693" y="11127105"/>
            <a:ext cx="4243388" cy="874395"/>
          </a:xfrm>
          <a:prstGeom prst="rect">
            <a:avLst/>
          </a:prstGeom>
        </p:spPr>
        <p:txBody>
          <a:bodyPr wrap="square">
            <a:spAutoFit/>
          </a:bodyPr>
          <a:p>
            <a:pPr lvl="0" algn="ctr">
              <a:lnSpc>
                <a:spcPct val="15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xmlns:mc="http://schemas.openxmlformats.org/markup-compatibility/2006" xmlns:hp="http://schemas.haansoft.com/office/presentation/8.0" lang="EN-US" sz="1482" b="1" i="0" u="none" strike="noStrike" mc:Ignorable="hp" hp:hslEmbossed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2023. 5. 2</a:t>
            </a:r>
            <a:r>
              <a:rPr xmlns:mc="http://schemas.openxmlformats.org/markup-compatibility/2006" xmlns:hp="http://schemas.haansoft.com/office/presentation/8.0" lang="en-US" altLang="ko-KR" sz="1482" b="1" i="0" u="none" strike="noStrike" mc:Ignorable="hp" hp:hslEmbossed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2.</a:t>
            </a:r>
            <a:endParaRPr xmlns:mc="http://schemas.openxmlformats.org/markup-compatibility/2006" xmlns:hp="http://schemas.haansoft.com/office/presentation/8.0" lang="en-US" altLang="ko-KR" sz="1482" b="1" i="0" u="none" strike="noStrike" mc:Ignorable="hp" hp:hslEmbossed="0">
              <a:solidFill>
                <a:srgbClr val="000000"/>
              </a:solidFill>
              <a:latin typeface="맑은 고딕"/>
              <a:ea typeface="맑은 고딕"/>
              <a:cs typeface="맑은 고딕"/>
            </a:endParaRPr>
          </a:p>
          <a:p>
            <a:pPr lvl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xmlns:mc="http://schemas.openxmlformats.org/markup-compatibility/2006" xmlns:hp="http://schemas.haansoft.com/office/presentation/8.0" b="1" i="0" u="none" strike="noStrike" mc:Ignorable="hp" hp:hslEmbossed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은 빛 초 등 학 교 장 </a:t>
            </a:r>
            <a:endParaRPr lang="ko-KR" altLang="en-US"/>
          </a:p>
        </p:txBody>
      </p:sp>
      <p:pic>
        <p:nvPicPr>
          <p:cNvPr id="1013" name="그림 1012"/>
          <p:cNvPicPr/>
          <p:nvPr/>
        </p:nvPicPr>
        <p:blipFill rotWithShape="1">
          <a:blip r:embed="rId13"/>
          <a:stretch>
            <a:fillRect/>
          </a:stretch>
        </p:blipFill>
        <p:spPr>
          <a:xfrm>
            <a:off x="128587" y="897763"/>
            <a:ext cx="8229600" cy="59411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>officegen</ep:Company>
  <ep:Words>30</ep:Words>
  <ep:PresentationFormat>On-screen Show (4:3)</ep:PresentationFormat>
  <ep:Paragraphs>2</ep:Paragraphs>
  <ep:Slides>2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ep:HeadingPairs>
  <ep:TitlesOfParts>
    <vt:vector size="3" baseType="lpstr">
      <vt:lpstr>Office Theme</vt:lpstr>
      <vt:lpstr>슬라이드 1</vt:lpstr>
      <vt:lpstr>슬라이드 2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2023-05-10T12:45:48.000</dcterms:created>
  <dc:creator>officegen</dc:creator>
  <cp:lastModifiedBy>user</cp:lastModifiedBy>
  <dcterms:modified xsi:type="dcterms:W3CDTF">2023-05-18T06:08:52.560</dcterms:modified>
  <cp:revision>15</cp:revision>
  <cp:version/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